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5" r:id="rId5"/>
    <p:sldId id="288" r:id="rId6"/>
    <p:sldId id="286" r:id="rId7"/>
    <p:sldId id="282" r:id="rId8"/>
    <p:sldId id="287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FC80-6D6B-464C-85B6-F5C21719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 почетак часа мало да се поиграмо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7F869A-81BA-47F3-B618-E4DAB512D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053" y="2341563"/>
            <a:ext cx="5152472" cy="36337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1CC5B-2094-4FF9-90B1-A98F7401F486}"/>
              </a:ext>
            </a:extLst>
          </p:cNvPr>
          <p:cNvSpPr txBox="1"/>
          <p:nvPr/>
        </p:nvSpPr>
        <p:spPr>
          <a:xfrm>
            <a:off x="1828801" y="2077331"/>
            <a:ext cx="77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Реши ребус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D5E0-8468-422B-8BC4-25A2DDF6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BFEA3-7BD0-4470-847E-FB6A19FE3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0514419-456E-4FC8-A834-84E8166B6C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703" t="12719" r="17922" b="11205"/>
          <a:stretch/>
        </p:blipFill>
        <p:spPr>
          <a:xfrm>
            <a:off x="83593" y="289014"/>
            <a:ext cx="12108407" cy="6279971"/>
          </a:xfrm>
        </p:spPr>
      </p:pic>
    </p:spTree>
    <p:extLst>
      <p:ext uri="{BB962C8B-B14F-4D97-AF65-F5344CB8AC3E}">
        <p14:creationId xmlns:p14="http://schemas.microsoft.com/office/powerpoint/2010/main" val="351452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73F7-FE88-458C-8EAF-C9D9241F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Данас ћемо учити: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4572-4A7F-4E51-B9D2-CE690C75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 богатству здраве хране које нам нуди пијаца и значају за људе;</a:t>
            </a:r>
          </a:p>
          <a:p>
            <a:r>
              <a:rPr lang="sr-Cyrl-RS" dirty="0"/>
              <a:t>Вежбаћемо именовање и препознавање  намирница биљног и животињског порекла;</a:t>
            </a:r>
          </a:p>
          <a:p>
            <a:r>
              <a:rPr lang="sr-Cyrl-RS" dirty="0"/>
              <a:t>Подсетићемо се правилног односа према храни и културном понашању.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0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Пијаца – богатство здраве хране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sr-Cyrl-RS" sz="2000" dirty="0"/>
              <a:t>Први разред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96D7-42E9-47FE-9461-324B57C3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859272"/>
          </a:xfrm>
        </p:spPr>
        <p:txBody>
          <a:bodyPr/>
          <a:lstStyle/>
          <a:p>
            <a:r>
              <a:rPr lang="sr-Cyrl-RS" dirty="0"/>
              <a:t>ПИЈАЦА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6C5867-FD58-4D39-9D86-B48773221F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830" b="33830"/>
          <a:stretch>
            <a:fillRect/>
          </a:stretch>
        </p:blipFill>
        <p:spPr>
          <a:xfrm>
            <a:off x="447817" y="641350"/>
            <a:ext cx="11290859" cy="422219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07390-C083-4740-B1B3-4CEAF856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691537"/>
            <a:ext cx="11029617" cy="566738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Ово је слика која се налази у вашем уцбенику Свет око нас 1, на 96. страни. Погледај и размисли. Зашто за пијацу кажемо да је краљевство здравља?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6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C568-6A4C-430B-990D-AE55E3B9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Посматрај претходне слике  и запиши у табелу шта је биљног, а  шта животињског порекла.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01652B-4F63-4323-82EC-964D28D05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58028"/>
              </p:ext>
            </p:extLst>
          </p:nvPr>
        </p:nvGraphicFramePr>
        <p:xfrm>
          <a:off x="581025" y="2341563"/>
          <a:ext cx="110299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2269165983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2979227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Биљног порекла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Животињског порекла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5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Кромпир</a:t>
                      </a:r>
                    </a:p>
                    <a:p>
                      <a:r>
                        <a:rPr lang="sr-Cyrl-RS" dirty="0"/>
                        <a:t>Броколи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Риба</a:t>
                      </a:r>
                    </a:p>
                    <a:p>
                      <a:r>
                        <a:rPr lang="sr-Cyrl-RS" dirty="0"/>
                        <a:t>Јаја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8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Парадајз</a:t>
                      </a:r>
                    </a:p>
                    <a:p>
                      <a:r>
                        <a:rPr lang="sr-Cyrl-RS" dirty="0"/>
                        <a:t>Паприка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Свеже месо</a:t>
                      </a:r>
                    </a:p>
                    <a:p>
                      <a:r>
                        <a:rPr lang="sr-Cyrl-RS" dirty="0"/>
                        <a:t>Суво месо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60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Зачинско биље</a:t>
                      </a:r>
                    </a:p>
                    <a:p>
                      <a:r>
                        <a:rPr lang="sr-Cyrl-RS" dirty="0"/>
                        <a:t>Млади лук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Млеко </a:t>
                      </a:r>
                    </a:p>
                    <a:p>
                      <a:r>
                        <a:rPr lang="sr-Cyrl-RS" dirty="0"/>
                        <a:t>Сир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07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/>
                        <a:t>Лимун </a:t>
                      </a:r>
                    </a:p>
                    <a:p>
                      <a:r>
                        <a:rPr lang="sr-Cyrl-RS" dirty="0"/>
                        <a:t>Шљиве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Кајмак </a:t>
                      </a:r>
                    </a:p>
                    <a:p>
                      <a:r>
                        <a:rPr lang="sr-Cyrl-RS" dirty="0"/>
                        <a:t>Мед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925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A4BFDB-57CA-4364-90B6-14C9C7222CEB}"/>
              </a:ext>
            </a:extLst>
          </p:cNvPr>
          <p:cNvSpPr txBox="1"/>
          <p:nvPr/>
        </p:nvSpPr>
        <p:spPr>
          <a:xfrm>
            <a:off x="530087" y="5671930"/>
            <a:ext cx="1108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Пијаца је богата производима који су здрави и неопходни човеку за очување здравља. Редовном употребом ових производа човек јача свој имунитет и штити се од болести. Додај  у своју табелу још производа са слика.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6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0EA9-7B1B-4E54-9EB4-252E288E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Постоји воће које не успева у нашим крајевима, али га ипак можемо пронаћи на пијаци. Такво воће називамо Јужно воће.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D8352-6F91-4DCD-915D-78F361DD7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10" y="2332259"/>
            <a:ext cx="4584059" cy="36337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A90B1-058E-4DE6-950A-F569611E8027}"/>
              </a:ext>
            </a:extLst>
          </p:cNvPr>
          <p:cNvSpPr txBox="1"/>
          <p:nvPr/>
        </p:nvSpPr>
        <p:spPr>
          <a:xfrm>
            <a:off x="6745356" y="2994991"/>
            <a:ext cx="408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Знате како изгледају банане, ананас, лимун, наранџа, мандарине и клементине. Ово су још неке врсте воћа које можете наћи на боље снабдевеним тезгама.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60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555-17F7-43C7-B857-03C17B8A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 чему морамо водити рачуна када купујемо производе на пијаци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D2C9-EF9B-42E8-AD85-42545A0E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Када планирате одлазак на пијацу понесите кутије за јаја, сир и довољно торби за ношење купљених производа. Одговорним понашањем према припреми за пијацу штитите околину од великог броја пластичног отпада који је угрожава. </a:t>
            </a:r>
          </a:p>
          <a:p>
            <a:r>
              <a:rPr lang="sr-Cyrl-RS" dirty="0"/>
              <a:t>Производи треба да буду свежи, пријатног мириса и лепе боје. Добро гледајте и не дирајте рукама оно што не желите да заврши у вашој торби.</a:t>
            </a:r>
          </a:p>
          <a:p>
            <a:r>
              <a:rPr lang="sr-Cyrl-RS" dirty="0"/>
              <a:t>Куповином на тезгама са бројем и именом произвођача штитите своја потрошачка права и имате могућност рекламације.</a:t>
            </a:r>
          </a:p>
          <a:p>
            <a:r>
              <a:rPr lang="sr-Cyrl-RS" dirty="0"/>
              <a:t>Месо, јаја и млечне производе купујемо из расхладних ветрина, које чувају  исправност производа.</a:t>
            </a:r>
          </a:p>
          <a:p>
            <a:r>
              <a:rPr lang="sr-Cyrl-RS" dirty="0"/>
              <a:t> Производе пре употребе треба опрати (воће и поврће).</a:t>
            </a:r>
          </a:p>
          <a:p>
            <a:r>
              <a:rPr lang="sr-Cyrl-RS" dirty="0"/>
              <a:t>Јужно воће треба прати пре чишћења, зато што нечистоћу са коре рукама преносимо на јестиви део и тиме се излажемо ризику обољевања.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01CA-E5E1-44E2-B675-45EEA004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Осмисли свој  оброк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9D4B8-A2FA-4781-A8A8-F5D6A329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416" y="805380"/>
            <a:ext cx="5586567" cy="5886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CFB15-74CC-4DE1-923E-228F0748DDC4}"/>
              </a:ext>
            </a:extLst>
          </p:cNvPr>
          <p:cNvSpPr txBox="1"/>
          <p:nvPr/>
        </p:nvSpPr>
        <p:spPr>
          <a:xfrm>
            <a:off x="1166191" y="3220278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Илуструј у свесци за СОН.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08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{12748426-1D9B-4F9E-A0A6-6EA6AC3EB8E6}tf11964407</Template>
  <TotalTime>0</TotalTime>
  <Words>366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Corbel</vt:lpstr>
      <vt:lpstr>Franklin Gothic Book</vt:lpstr>
      <vt:lpstr>Franklin Gothic Demi</vt:lpstr>
      <vt:lpstr>Gill Sans MT</vt:lpstr>
      <vt:lpstr>Wingdings 2</vt:lpstr>
      <vt:lpstr>DividendVTI</vt:lpstr>
      <vt:lpstr>За почетак часа мало да се поиграмо</vt:lpstr>
      <vt:lpstr>PowerPoint Presentation</vt:lpstr>
      <vt:lpstr>Данас ћемо учити:</vt:lpstr>
      <vt:lpstr>Пијаца – богатство здраве хране</vt:lpstr>
      <vt:lpstr>ПИЈАЦА</vt:lpstr>
      <vt:lpstr>Посматрај претходне слике  и запиши у табелу шта је биљног, а  шта животињског порекла.</vt:lpstr>
      <vt:lpstr>Постоји воће које не успева у нашим крајевима, али га ипак можемо пронаћи на пијаци. Такво воће називамо Јужно воће.</vt:lpstr>
      <vt:lpstr>О чему морамо водити рачуна када купујемо производе на пијаци</vt:lpstr>
      <vt:lpstr>Осмисли свој  оброк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2020-05-17T19:14:33Z</dcterms:created>
  <dcterms:modified xsi:type="dcterms:W3CDTF">2020-05-18T10:30:24Z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